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8"/>
  </p:normalViewPr>
  <p:slideViewPr>
    <p:cSldViewPr snapToGrid="0" snapToObjects="1" showGuides="1">
      <p:cViewPr varScale="1">
        <p:scale>
          <a:sx n="119" d="100"/>
          <a:sy n="119" d="100"/>
        </p:scale>
        <p:origin x="31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82B8BF-7893-BD47-9EE3-E19536BB3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9FC789E-F655-A84D-B47C-C7CECE6035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5C4334-7AD2-274E-A05A-580D7EBE5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5B6A8D-EED4-D444-AE30-AB9547F61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1141EF-D2A3-AD4A-A7C0-A76679A60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359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B3285-A4D1-1D4D-B0EB-6A944EEC8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1DAACE-1E28-304A-9282-9C2D7CB65F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C9E488-3206-6841-B707-3ED18B8A8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F2C9C4A-F2EB-5C4A-9FF1-63D63E788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1CA643-CBB7-A04F-B181-3A0B328C6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946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19C9CB6-54E9-624F-86EB-776A263423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4DB8928-6C27-454B-A6B7-E917E41069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E50546-9FAF-D443-B560-791725B4C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6A364E-3BDD-0148-B07C-4A9A193EB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BD0732-4A6B-414A-BAF7-62648519B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216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873269-E78B-5345-9DDE-44B71049B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B241C8-B5E2-784E-BF12-46D2A057E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87D430-DE36-AF4F-818D-34EA7E0A2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81716B-5DC2-E94A-9B5E-41A06B8B9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D81A04-1B34-CB46-8FFB-E9034AFB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2535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540610-F923-5D4E-A89D-0E3215882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1318B1-9665-B94E-A823-62D4C3A7D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598018-A78E-F145-AA7F-30EAA2F2C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31E0A7-6122-044B-8493-15ABEB5D0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3D5491-C296-D342-8B25-359971BB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548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73B747-0854-0443-9111-4B907F6B7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388442-FD6C-D249-8073-5CCCD43BE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085420-50A1-D04E-B7E9-C8798EF08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0B57898-9E35-1E44-A197-8BEAC9A82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796C466-3ADA-D642-B496-57896D497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5DD0AAF-3BD0-C847-BE40-2D6F0EAA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11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340B24-21FC-6D49-9A1C-71343C2E7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029F6B-5C96-E84B-B1DE-68D9AC1C3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63B81F-0684-FD42-9D98-F7488294CD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23B222B-1E0B-3F46-A26B-7829BA95BC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0356456-64F6-124F-8716-F16C4C7056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D1194A8-3FE7-934A-A808-DBE488EA8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5961F7F-3036-A746-A733-D9D94206B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580058-E925-C445-B1EC-1296DC7FD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110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355E1C-149D-704F-B7B3-AE14E4D9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3512D56-60BD-E747-97E9-AE31ED1F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99F2259-ED16-3843-8526-FCAED9F47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925F8E5-2CB8-E443-B541-FD1F18303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6941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DBDD45C-476B-0B46-A38E-B9D250739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D1CE8C0-67E6-154C-8C19-9CC1E8AF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6D0C27-2489-0541-A3E9-862777BD1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759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1882AB-C144-AE45-B3F2-660C11B88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02F6A0-9E88-FF41-A365-BF43EA3A3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D404267-E82C-5A4E-93BB-32C3C0774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0472D8-09C4-1742-94C7-339490B3F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354059-8CD7-B94F-9898-52652D474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F6965C-DAD4-AD4C-B17A-C1E34D46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002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7ABA5C-20FF-1B4E-BFEE-09155A8EC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DC7EB38-681B-2749-A418-AF390054E8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02359A1-8B9E-8444-8C4D-FB22C87C6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AA3117D-A815-4640-B7D7-D2B492378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B13E01-C34B-D541-A031-C85EE79AE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F84DC1F-A6D4-914A-AF87-7498C2BF5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1992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D85C39-067F-9F47-A8E2-F42F9A9BC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15B2E6-A1A7-4F4C-A3C7-C8B4F8123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988015-2FE0-5D48-A085-034B0AA14E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3BD71-C69A-AF4B-8569-FDCDE372B621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41AF2F-8F87-F54E-ACF6-28082D494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A0B8B2-9B78-424C-87EA-FB9C87D2E3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7C30FB-C8E4-5D4C-B70D-9813CBE306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1470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DF0442-B0DE-5B4C-8A68-1FBB7E455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324D035-E171-F149-BA6B-016F755783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368A48-1A0D-4C44-BEC7-4701EED3E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174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CA4FCBC-B5F9-3342-BFEA-222F47F82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761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D624DDA-E297-B341-B405-7A8FCF7A6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70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7B5C4B-C1FE-3E4A-895E-7CA397A98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78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AA5E4E8-4296-1F4B-AA0A-5BECE9F4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401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169D04-6782-E441-8786-12DB2C701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568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DCBE92-7168-9946-BFF3-40F998568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241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40AEE4-588C-5F4F-99A5-830CE1207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1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C92D272-E057-EE44-8159-DE05029B1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18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E17B0FF-F605-0D49-93A0-DF54C953F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0691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1</cp:revision>
  <dcterms:created xsi:type="dcterms:W3CDTF">2021-09-05T06:15:31Z</dcterms:created>
  <dcterms:modified xsi:type="dcterms:W3CDTF">2021-09-05T06:22:33Z</dcterms:modified>
</cp:coreProperties>
</file>

<file path=docProps/thumbnail.jpeg>
</file>